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08" r:id="rId3"/>
    <p:sldId id="295" r:id="rId4"/>
    <p:sldId id="347" r:id="rId5"/>
    <p:sldId id="353" r:id="rId6"/>
    <p:sldId id="284" r:id="rId7"/>
    <p:sldId id="328" r:id="rId8"/>
    <p:sldId id="352" r:id="rId9"/>
    <p:sldId id="307" r:id="rId10"/>
  </p:sldIdLst>
  <p:sldSz cx="12192000" cy="6858000"/>
  <p:notesSz cx="6858000" cy="9144000"/>
  <p:embeddedFontLst>
    <p:embeddedFont>
      <p:font typeface="Agency FB" panose="020B0503020202020204" pitchFamily="34" charset="77"/>
      <p:regular r:id="rId12"/>
      <p:bold r:id="rId13"/>
    </p:embeddedFont>
    <p:embeddedFont>
      <p:font typeface="Cambria Math" panose="02040503050406030204" pitchFamily="18" charset="0"/>
      <p:regular r:id="rId14"/>
    </p:embeddedFont>
    <p:embeddedFont>
      <p:font typeface="Mistral" panose="03090702030407020403" pitchFamily="66" charset="0"/>
      <p:regular r:id="rId15"/>
    </p:embeddedFont>
    <p:embeddedFont>
      <p:font typeface="Quattrocento Sans" panose="020B0502050000020003" pitchFamily="34" charset="0"/>
      <p:regular r:id="rId16"/>
      <p:bold r:id="rId17"/>
      <p:italic r:id="rId18"/>
      <p:boldItalic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9" autoAdjust="0"/>
    <p:restoredTop sz="93557" autoAdjust="0"/>
  </p:normalViewPr>
  <p:slideViewPr>
    <p:cSldViewPr snapToGrid="0">
      <p:cViewPr varScale="1">
        <p:scale>
          <a:sx n="89" d="100"/>
          <a:sy n="89" d="100"/>
        </p:scale>
        <p:origin x="66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dLbl>
              <c:idx val="0"/>
              <c:layout>
                <c:manualLayout>
                  <c:x val="-0.2180869165746592"/>
                  <c:y val="-0.1018346389917462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1-B941-8A7D-DD76265629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 custT="1"/>
      <dgm:spPr>
        <a:effectLst>
          <a:glow rad="127000">
            <a:schemeClr val="bg1"/>
          </a:glow>
        </a:effectLst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soil degradation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ScaleX="130861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 custScaleX="124179" custRadScaleRad="100329" custRadScaleInc="-14077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863862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3863862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706256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4706256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582821" y="3890"/>
          <a:ext cx="5226849" cy="5226849"/>
        </a:xfrm>
        <a:prstGeom prst="circularArrow">
          <a:avLst>
            <a:gd name="adj1" fmla="val 5201"/>
            <a:gd name="adj2" fmla="val 335988"/>
            <a:gd name="adj3" fmla="val 3547652"/>
            <a:gd name="adj4" fmla="val 2249666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361859" y="4236986"/>
          <a:ext cx="1824391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361859" y="4236986"/>
        <a:ext cx="1824391" cy="1394144"/>
      </dsp:txXfrm>
    </dsp:sp>
    <dsp:sp modelId="{C89009E6-5142-4F6F-9D69-B5E6C9A3D50B}">
      <dsp:nvSpPr>
        <dsp:cNvPr id="0" name=""/>
        <dsp:cNvSpPr/>
      </dsp:nvSpPr>
      <dsp:spPr>
        <a:xfrm>
          <a:off x="570766" y="-2191"/>
          <a:ext cx="5226849" cy="5226849"/>
        </a:xfrm>
        <a:prstGeom prst="circularArrow">
          <a:avLst>
            <a:gd name="adj1" fmla="val 5201"/>
            <a:gd name="adj2" fmla="val 335988"/>
            <a:gd name="adj3" fmla="val 7949163"/>
            <a:gd name="adj4" fmla="val 6646209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165837" y="2766159"/>
          <a:ext cx="173123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soil degradation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65837" y="2766159"/>
        <a:ext cx="1731234" cy="1394144"/>
      </dsp:txXfrm>
    </dsp:sp>
    <dsp:sp modelId="{97D02272-EEB0-4F57-9066-CE38212FA212}">
      <dsp:nvSpPr>
        <dsp:cNvPr id="0" name=""/>
        <dsp:cNvSpPr/>
      </dsp:nvSpPr>
      <dsp:spPr>
        <a:xfrm>
          <a:off x="577572" y="13354"/>
          <a:ext cx="5226849" cy="5226849"/>
        </a:xfrm>
        <a:prstGeom prst="circularArrow">
          <a:avLst>
            <a:gd name="adj1" fmla="val 5201"/>
            <a:gd name="adj2" fmla="val 335988"/>
            <a:gd name="adj3" fmla="val 12317571"/>
            <a:gd name="adj4" fmla="val 10593247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137818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137818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256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18" Type="http://schemas.openxmlformats.org/officeDocument/2006/relationships/image" Target="../media/image27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microsoft.com/office/2007/relationships/hdphoto" Target="../media/hdphoto6.wdp"/><Relationship Id="rId10" Type="http://schemas.openxmlformats.org/officeDocument/2006/relationships/image" Target="../media/image21.png"/><Relationship Id="rId19" Type="http://schemas.openxmlformats.org/officeDocument/2006/relationships/image" Target="../media/image28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chart" Target="../charts/chart1.xml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microsoft.com/office/2007/relationships/hdphoto" Target="../media/hdphoto8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hdphoto" Target="../media/hdphoto7.wdp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9.wdp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5.png"/><Relationship Id="rId18" Type="http://schemas.openxmlformats.org/officeDocument/2006/relationships/image" Target="../media/image58.pn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microsoft.com/office/2007/relationships/hdphoto" Target="../media/hdphoto10.wdp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6" Type="http://schemas.microsoft.com/office/2007/relationships/hdphoto" Target="../media/hdphoto12.wdp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5" Type="http://schemas.openxmlformats.org/officeDocument/2006/relationships/image" Target="../media/image56.png"/><Relationship Id="rId10" Type="http://schemas.openxmlformats.org/officeDocument/2006/relationships/image" Target="../media/image53.jpeg"/><Relationship Id="rId19" Type="http://schemas.openxmlformats.org/officeDocument/2006/relationships/image" Target="../media/image59.pn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microsoft.com/office/2007/relationships/hdphoto" Target="../media/hdphoto1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17.wdp"/><Relationship Id="rId3" Type="http://schemas.openxmlformats.org/officeDocument/2006/relationships/image" Target="../media/image61.png"/><Relationship Id="rId7" Type="http://schemas.microsoft.com/office/2007/relationships/hdphoto" Target="../media/hdphoto14.wdp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microsoft.com/office/2007/relationships/hdphoto" Target="../media/hdphoto15.wdp"/><Relationship Id="rId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6"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Technologies for tomorrow</a:t>
            </a:r>
            <a:endParaRPr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236581" y="611704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63988464"/>
                </p:ext>
              </p:extLst>
            </p:nvPr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3638F31C-0002-B1CE-2FC0-4F7DDEFBABC9}"/>
              </a:ext>
            </a:extLst>
          </p:cNvPr>
          <p:cNvGrpSpPr/>
          <p:nvPr/>
        </p:nvGrpSpPr>
        <p:grpSpPr>
          <a:xfrm>
            <a:off x="7165804" y="677417"/>
            <a:ext cx="4431581" cy="3365813"/>
            <a:chOff x="7165804" y="677417"/>
            <a:chExt cx="4431581" cy="3365813"/>
          </a:xfrm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8729970" y="2098902"/>
              <a:ext cx="2698865" cy="15696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294899" y="2398870"/>
              <a:ext cx="1430757" cy="14948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8587860" y="3273829"/>
              <a:ext cx="3009525" cy="76940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is wasted</a:t>
              </a: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7165804" y="677417"/>
              <a:ext cx="4345333" cy="11387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Agriculture consumes </a:t>
              </a:r>
              <a:r>
                <a:rPr lang="es-MX" sz="3600" b="1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80%</a:t>
              </a: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 of drinking water, but more than </a:t>
              </a:r>
              <a:endParaRPr lang="es-MX" sz="1800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" name="Google Shape;70;p2">
            <a:extLst>
              <a:ext uri="{FF2B5EF4-FFF2-40B4-BE49-F238E27FC236}">
                <a16:creationId xmlns:a16="http://schemas.microsoft.com/office/drawing/2014/main" id="{B61B0B57-A105-47F0-A38C-523394A3F437}"/>
              </a:ext>
            </a:extLst>
          </p:cNvPr>
          <p:cNvSpPr txBox="1"/>
          <p:nvPr/>
        </p:nvSpPr>
        <p:spPr>
          <a:xfrm>
            <a:off x="5931954" y="4553811"/>
            <a:ext cx="6260046" cy="15696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14.6 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Bm</a:t>
            </a:r>
            <a:r>
              <a:rPr lang="es-MX" sz="8000" b="1" baseline="30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3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/year</a:t>
            </a:r>
            <a:endParaRPr lang="es-MX" sz="2400" dirty="0">
              <a:solidFill>
                <a:srgbClr val="C00000"/>
              </a:solidFill>
              <a:latin typeface="Agency FB" panose="020B0503020202020204" pitchFamily="34" charset="0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1140599" y="452997"/>
            <a:ext cx="9910801" cy="2866491"/>
            <a:chOff x="1140599" y="538725"/>
            <a:chExt cx="9910801" cy="2866491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n-US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                 believe that it is possible to increase productivity without excesses in natural resources.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Simple, easy to use and affordable product.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Real-time monitoring and control of all your irrigation systems in the palm of your hand.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0397" y="538725"/>
              <a:ext cx="2999492" cy="798645"/>
            </a:xfrm>
            <a:prstGeom prst="rect">
              <a:avLst/>
            </a:prstGeom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214D1F8-DF36-D30E-C8F1-8E31108324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34370"/>
          <a:stretch/>
        </p:blipFill>
        <p:spPr>
          <a:xfrm>
            <a:off x="5100638" y="3001463"/>
            <a:ext cx="7198540" cy="3654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702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B93639F-65F7-04EA-B63F-1EB10E083164}"/>
              </a:ext>
            </a:extLst>
          </p:cNvPr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>
              <a:extLst>
                <a:ext uri="{FF2B5EF4-FFF2-40B4-BE49-F238E27FC236}">
                  <a16:creationId xmlns:a16="http://schemas.microsoft.com/office/drawing/2014/main" id="{1FC94CEC-CB72-2963-C42D-034999F8DC1E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MODULAR TECHNOLOGICAL SOLUTION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>
              <a:extLst>
                <a:ext uri="{FF2B5EF4-FFF2-40B4-BE49-F238E27FC236}">
                  <a16:creationId xmlns:a16="http://schemas.microsoft.com/office/drawing/2014/main" id="{3A03BC39-E866-7645-91BE-8F8FBE8968B9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5FE332F-B618-C040-E6C2-85FEA3B57990}"/>
              </a:ext>
            </a:extLst>
          </p:cNvPr>
          <p:cNvGrpSpPr/>
          <p:nvPr/>
        </p:nvGrpSpPr>
        <p:grpSpPr>
          <a:xfrm>
            <a:off x="188233" y="958174"/>
            <a:ext cx="11846600" cy="5377215"/>
            <a:chOff x="188233" y="958174"/>
            <a:chExt cx="11846600" cy="537721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69A2232-0E98-86CA-982B-BE4430FD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0505" y="4990578"/>
              <a:ext cx="4649369" cy="134481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481F45D1-81FB-F380-B7FD-905AE6F78DAF}"/>
                </a:ext>
              </a:extLst>
            </p:cNvPr>
            <p:cNvGrpSpPr/>
            <p:nvPr/>
          </p:nvGrpSpPr>
          <p:grpSpPr>
            <a:xfrm>
              <a:off x="188233" y="1554288"/>
              <a:ext cx="11846600" cy="3476892"/>
              <a:chOff x="345400" y="1125658"/>
              <a:chExt cx="11846600" cy="3476892"/>
            </a:xfrm>
          </p:grpSpPr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31F26DDA-E083-5A12-2118-1A1C4D797C5A}"/>
                  </a:ext>
                </a:extLst>
              </p:cNvPr>
              <p:cNvGrpSpPr/>
              <p:nvPr/>
            </p:nvGrpSpPr>
            <p:grpSpPr>
              <a:xfrm>
                <a:off x="345400" y="3455926"/>
                <a:ext cx="11846600" cy="659661"/>
                <a:chOff x="236950" y="4478858"/>
                <a:chExt cx="11846600" cy="659661"/>
              </a:xfr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grpSpPr>
            <p:sp>
              <p:nvSpPr>
                <p:cNvPr id="14" name="Cheurón 13">
                  <a:extLst>
                    <a:ext uri="{FF2B5EF4-FFF2-40B4-BE49-F238E27FC236}">
                      <a16:creationId xmlns:a16="http://schemas.microsoft.com/office/drawing/2014/main" id="{85049F5D-74D9-075B-5FFC-B1D3B5B800B3}"/>
                    </a:ext>
                  </a:extLst>
                </p:cNvPr>
                <p:cNvSpPr/>
                <p:nvPr/>
              </p:nvSpPr>
              <p:spPr>
                <a:xfrm>
                  <a:off x="236950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heurón 15">
                  <a:extLst>
                    <a:ext uri="{FF2B5EF4-FFF2-40B4-BE49-F238E27FC236}">
                      <a16:creationId xmlns:a16="http://schemas.microsoft.com/office/drawing/2014/main" id="{0CEB884A-1579-1E5B-4A30-4EDDB1854FC8}"/>
                    </a:ext>
                  </a:extLst>
                </p:cNvPr>
                <p:cNvSpPr/>
                <p:nvPr/>
              </p:nvSpPr>
              <p:spPr>
                <a:xfrm>
                  <a:off x="2559076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Cheurón 16">
                  <a:extLst>
                    <a:ext uri="{FF2B5EF4-FFF2-40B4-BE49-F238E27FC236}">
                      <a16:creationId xmlns:a16="http://schemas.microsoft.com/office/drawing/2014/main" id="{9DC83FBE-8434-7704-1F15-2D6F4474B1DF}"/>
                    </a:ext>
                  </a:extLst>
                </p:cNvPr>
                <p:cNvSpPr/>
                <p:nvPr/>
              </p:nvSpPr>
              <p:spPr>
                <a:xfrm>
                  <a:off x="4881202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Cheurón 23">
                  <a:extLst>
                    <a:ext uri="{FF2B5EF4-FFF2-40B4-BE49-F238E27FC236}">
                      <a16:creationId xmlns:a16="http://schemas.microsoft.com/office/drawing/2014/main" id="{66A7D1C0-5C10-98D4-DDB6-B43013E954C9}"/>
                    </a:ext>
                  </a:extLst>
                </p:cNvPr>
                <p:cNvSpPr/>
                <p:nvPr/>
              </p:nvSpPr>
              <p:spPr>
                <a:xfrm>
                  <a:off x="7203328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Cheurón 24">
                  <a:extLst>
                    <a:ext uri="{FF2B5EF4-FFF2-40B4-BE49-F238E27FC236}">
                      <a16:creationId xmlns:a16="http://schemas.microsoft.com/office/drawing/2014/main" id="{378E8672-0650-0FA1-3E2A-467A7EEAB463}"/>
                    </a:ext>
                  </a:extLst>
                </p:cNvPr>
                <p:cNvSpPr/>
                <p:nvPr/>
              </p:nvSpPr>
              <p:spPr>
                <a:xfrm>
                  <a:off x="9525455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Grupo 4"/>
              <p:cNvGrpSpPr/>
              <p:nvPr/>
            </p:nvGrpSpPr>
            <p:grpSpPr>
              <a:xfrm rot="970975">
                <a:off x="7901203" y="3086638"/>
                <a:ext cx="1262439" cy="1208898"/>
                <a:chOff x="1616731" y="1472725"/>
                <a:chExt cx="4950705" cy="4740744"/>
              </a:xfrm>
            </p:grpSpPr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907819">
                  <a:off x="4298988" y="1598950"/>
                  <a:ext cx="2268448" cy="4612295"/>
                </a:xfrm>
                <a:prstGeom prst="rect">
                  <a:avLst/>
                </a:prstGeom>
              </p:spPr>
            </p:pic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98055" y="1472725"/>
                  <a:ext cx="2213138" cy="4621499"/>
                </a:xfrm>
                <a:prstGeom prst="rect">
                  <a:avLst/>
                </a:prstGeom>
              </p:spPr>
            </p:pic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619050">
                  <a:off x="1616731" y="1603777"/>
                  <a:ext cx="2231914" cy="460969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1" name="Grupo 10"/>
              <p:cNvGrpSpPr/>
              <p:nvPr/>
            </p:nvGrpSpPr>
            <p:grpSpPr>
              <a:xfrm>
                <a:off x="5452223" y="2755019"/>
                <a:ext cx="1629423" cy="1807446"/>
                <a:chOff x="784347" y="1465766"/>
                <a:chExt cx="2253384" cy="2499579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84347" y="1465766"/>
                  <a:ext cx="2253384" cy="2499579"/>
                  <a:chOff x="259793" y="828412"/>
                  <a:chExt cx="5260163" cy="5834865"/>
                </a:xfrm>
              </p:grpSpPr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t="51614" r="49213"/>
                  <a:stretch>
                    <a:fillRect/>
                  </a:stretch>
                </p:blipFill>
                <p:spPr>
                  <a:xfrm>
                    <a:off x="259793" y="4435679"/>
                    <a:ext cx="5260163" cy="2227598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l="50633" t="12412" r="7503" b="9100"/>
                  <a:stretch>
                    <a:fillRect/>
                  </a:stretch>
                </p:blipFill>
                <p:spPr>
                  <a:xfrm>
                    <a:off x="957348" y="828412"/>
                    <a:ext cx="4328719" cy="36072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539" t="19415" r="20866" b="25042"/>
                <a:stretch>
                  <a:fillRect/>
                </a:stretch>
              </p:blipFill>
              <p:spPr>
                <a:xfrm rot="20582757">
                  <a:off x="861807" y="2986590"/>
                  <a:ext cx="748361" cy="642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56526218-C708-8590-1E8B-A4DE1A38B1BD}"/>
                  </a:ext>
                </a:extLst>
              </p:cNvPr>
              <p:cNvGrpSpPr/>
              <p:nvPr/>
            </p:nvGrpSpPr>
            <p:grpSpPr>
              <a:xfrm>
                <a:off x="3307150" y="3180940"/>
                <a:ext cx="1301392" cy="1190403"/>
                <a:chOff x="1472390" y="2158244"/>
                <a:chExt cx="1592704" cy="1456873"/>
              </a:xfrm>
            </p:grpSpPr>
            <p:pic>
              <p:nvPicPr>
                <p:cNvPr id="19" name="Imagen 18">
                  <a:extLst>
                    <a:ext uri="{FF2B5EF4-FFF2-40B4-BE49-F238E27FC236}">
                      <a16:creationId xmlns:a16="http://schemas.microsoft.com/office/drawing/2014/main" id="{4D05F904-E6AD-BBC9-1F4D-44F51B889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/>
                <a:srcRect/>
                <a:stretch>
                  <a:fillRect/>
                </a:stretch>
              </p:blipFill>
              <p:spPr>
                <a:xfrm rot="1424126">
                  <a:off x="1472390" y="2526715"/>
                  <a:ext cx="1065864" cy="936792"/>
                </a:xfrm>
                <a:prstGeom prst="rect">
                  <a:avLst/>
                </a:prstGeom>
              </p:spPr>
            </p:pic>
            <p:pic>
              <p:nvPicPr>
                <p:cNvPr id="21" name="Imagen 20">
                  <a:extLst>
                    <a:ext uri="{FF2B5EF4-FFF2-40B4-BE49-F238E27FC236}">
                      <a16:creationId xmlns:a16="http://schemas.microsoft.com/office/drawing/2014/main" id="{9CFD74DB-1D1B-0D5D-C905-B7545C83F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screen"/>
                <a:srcRect/>
                <a:stretch>
                  <a:fillRect/>
                </a:stretch>
              </p:blipFill>
              <p:spPr>
                <a:xfrm>
                  <a:off x="1808972" y="2158244"/>
                  <a:ext cx="1006272" cy="983810"/>
                </a:xfrm>
                <a:prstGeom prst="rect">
                  <a:avLst/>
                </a:prstGeom>
              </p:spPr>
            </p:pic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4B3C2BAF-C17C-4556-0F71-58F4FA437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39560"/>
                <a:stretch/>
              </p:blipFill>
              <p:spPr>
                <a:xfrm rot="785107">
                  <a:off x="2609999" y="2339035"/>
                  <a:ext cx="455095" cy="127608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344337E6-4FBD-31CE-C311-4625327E01C1}"/>
                  </a:ext>
                </a:extLst>
              </p:cNvPr>
              <p:cNvGrpSpPr/>
              <p:nvPr/>
            </p:nvGrpSpPr>
            <p:grpSpPr>
              <a:xfrm>
                <a:off x="3785647" y="1125658"/>
                <a:ext cx="2582659" cy="1264080"/>
                <a:chOff x="4942226" y="393381"/>
                <a:chExt cx="2582659" cy="1264080"/>
              </a:xfrm>
            </p:grpSpPr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04496599-EBCB-7922-9A64-6506739AA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2226" y="393381"/>
                  <a:ext cx="2582659" cy="1264080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14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806982"/>
                  <a:ext cx="769417" cy="711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06CCAA3-A61E-F6FC-0DC2-B022D63361A1}"/>
                    </a:ext>
                  </a:extLst>
                </p:cNvPr>
                <p:cNvSpPr txBox="1"/>
                <p:nvPr/>
              </p:nvSpPr>
              <p:spPr>
                <a:xfrm>
                  <a:off x="5408275" y="512407"/>
                  <a:ext cx="59182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IA</a:t>
                  </a: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6711A333-1554-138A-633F-A7F8D33025B4}"/>
                    </a:ext>
                  </a:extLst>
                </p:cNvPr>
                <p:cNvSpPr txBox="1"/>
                <p:nvPr/>
              </p:nvSpPr>
              <p:spPr>
                <a:xfrm>
                  <a:off x="5431127" y="1053997"/>
                  <a:ext cx="5629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2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Aid</a:t>
                  </a:r>
                  <a:endPara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pic>
            <p:nvPicPr>
              <p:cNvPr id="1026" name="Picture 2" descr="Icono de Capacitación SBTS2018 Outline">
                <a:extLst>
                  <a:ext uri="{FF2B5EF4-FFF2-40B4-BE49-F238E27FC236}">
                    <a16:creationId xmlns:a16="http://schemas.microsoft.com/office/drawing/2014/main" id="{2215338E-6B82-09E9-D2F1-1A796155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6084" y="3159788"/>
                <a:ext cx="1091739" cy="109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2" name="Grupo 1041">
                <a:extLst>
                  <a:ext uri="{FF2B5EF4-FFF2-40B4-BE49-F238E27FC236}">
                    <a16:creationId xmlns:a16="http://schemas.microsoft.com/office/drawing/2014/main" id="{8970322E-0951-BBA4-AE0B-88FF350C66B9}"/>
                  </a:ext>
                </a:extLst>
              </p:cNvPr>
              <p:cNvGrpSpPr/>
              <p:nvPr/>
            </p:nvGrpSpPr>
            <p:grpSpPr>
              <a:xfrm rot="21259400">
                <a:off x="454044" y="2779521"/>
                <a:ext cx="1856802" cy="1823029"/>
                <a:chOff x="2477303" y="3574940"/>
                <a:chExt cx="1926483" cy="1891442"/>
              </a:xfrm>
            </p:grpSpPr>
            <p:pic>
              <p:nvPicPr>
                <p:cNvPr id="1038" name="Imagen 1037">
                  <a:extLst>
                    <a:ext uri="{FF2B5EF4-FFF2-40B4-BE49-F238E27FC236}">
                      <a16:creationId xmlns:a16="http://schemas.microsoft.com/office/drawing/2014/main" id="{181184E5-1C31-C863-629F-0DCCDA222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2251594">
                  <a:off x="3496222" y="4254154"/>
                  <a:ext cx="907564" cy="1212228"/>
                </a:xfrm>
                <a:prstGeom prst="rect">
                  <a:avLst/>
                </a:prstGeom>
              </p:spPr>
            </p:pic>
            <p:sp>
              <p:nvSpPr>
                <p:cNvPr id="1041" name="Trapecio 1040">
                  <a:extLst>
                    <a:ext uri="{FF2B5EF4-FFF2-40B4-BE49-F238E27FC236}">
                      <a16:creationId xmlns:a16="http://schemas.microsoft.com/office/drawing/2014/main" id="{36F6C089-1D38-669B-ED82-2CB55054813A}"/>
                    </a:ext>
                  </a:extLst>
                </p:cNvPr>
                <p:cNvSpPr/>
                <p:nvPr/>
              </p:nvSpPr>
              <p:spPr>
                <a:xfrm rot="18441939">
                  <a:off x="2833691" y="4225640"/>
                  <a:ext cx="1136752" cy="470587"/>
                </a:xfrm>
                <a:prstGeom prst="trapezoid">
                  <a:avLst>
                    <a:gd name="adj" fmla="val 123529"/>
                  </a:avLst>
                </a:prstGeom>
                <a:gradFill flip="none" rotWithShape="1">
                  <a:gsLst>
                    <a:gs pos="0">
                      <a:srgbClr val="548C2E"/>
                    </a:gs>
                    <a:gs pos="62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pic>
              <p:nvPicPr>
                <p:cNvPr id="1040" name="Gráfico 1039" descr="Satellite contorno">
                  <a:extLst>
                    <a:ext uri="{FF2B5EF4-FFF2-40B4-BE49-F238E27FC236}">
                      <a16:creationId xmlns:a16="http://schemas.microsoft.com/office/drawing/2014/main" id="{500885EE-1390-D399-7152-B3FC48518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77303" y="357494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2" name="Flecha arriba y abajo 41">
                <a:extLst>
                  <a:ext uri="{FF2B5EF4-FFF2-40B4-BE49-F238E27FC236}">
                    <a16:creationId xmlns:a16="http://schemas.microsoft.com/office/drawing/2014/main" id="{1909E67C-EB00-2213-BA92-29F3B0E85BC1}"/>
                  </a:ext>
                </a:extLst>
              </p:cNvPr>
              <p:cNvSpPr/>
              <p:nvPr/>
            </p:nvSpPr>
            <p:spPr>
              <a:xfrm rot="17895638" flipH="1">
                <a:off x="7009467" y="1983430"/>
                <a:ext cx="252000" cy="1620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Flecha arriba y abajo 50">
                <a:extLst>
                  <a:ext uri="{FF2B5EF4-FFF2-40B4-BE49-F238E27FC236}">
                    <a16:creationId xmlns:a16="http://schemas.microsoft.com/office/drawing/2014/main" id="{079FF8F3-C9CC-ABA8-1A43-9E4D6D84C902}"/>
                  </a:ext>
                </a:extLst>
              </p:cNvPr>
              <p:cNvSpPr/>
              <p:nvPr/>
            </p:nvSpPr>
            <p:spPr>
              <a:xfrm rot="19944334" flipH="1">
                <a:off x="5354573" y="2397974"/>
                <a:ext cx="252000" cy="792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Flecha abajo 52">
                <a:extLst>
                  <a:ext uri="{FF2B5EF4-FFF2-40B4-BE49-F238E27FC236}">
                    <a16:creationId xmlns:a16="http://schemas.microsoft.com/office/drawing/2014/main" id="{D8E15BA6-4D23-C4B0-3084-72FECA209CAB}"/>
                  </a:ext>
                </a:extLst>
              </p:cNvPr>
              <p:cNvSpPr/>
              <p:nvPr/>
            </p:nvSpPr>
            <p:spPr>
              <a:xfrm rot="12492993">
                <a:off x="4419540" y="2397171"/>
                <a:ext cx="252000" cy="792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lecha abajo 53">
                <a:extLst>
                  <a:ext uri="{FF2B5EF4-FFF2-40B4-BE49-F238E27FC236}">
                    <a16:creationId xmlns:a16="http://schemas.microsoft.com/office/drawing/2014/main" id="{6E291A14-D5B4-7FA8-6FE6-77453AF5692C}"/>
                  </a:ext>
                </a:extLst>
              </p:cNvPr>
              <p:cNvSpPr/>
              <p:nvPr/>
            </p:nvSpPr>
            <p:spPr>
              <a:xfrm rot="14473039">
                <a:off x="2986658" y="1990944"/>
                <a:ext cx="255600" cy="1620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DCB67DF-C044-DAF8-1B93-A8B5329F8D20}"/>
                </a:ext>
              </a:extLst>
            </p:cNvPr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¿Where?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139FB92-D4F1-2039-4DA4-BC0104F8DD31}"/>
                </a:ext>
              </a:extLst>
            </p:cNvPr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¿When?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FDAB12B-F4FA-B26F-7A8A-9A797C2A7248}"/>
                </a:ext>
              </a:extLst>
            </p:cNvPr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¿How much?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7BA5CE3-4C83-2F1F-9C7F-64B5DC2E6F3D}"/>
                </a:ext>
              </a:extLst>
            </p:cNvPr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FB775F6-ABAB-A10D-B223-F7A7D5066105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269F548F-A098-BB7A-4E25-F3AC8A84A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BF8E17EF-FC94-F7D5-56DA-7D82B2FABEBA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A4375A6-C77D-26BC-207B-86E7EA0A7749}"/>
                </a:ext>
              </a:extLst>
            </p:cNvPr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4E702D4E-77EF-9670-BCD3-42F9897374B2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111788B2-FDD8-261E-F251-12EBAB831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336EA6FF-1D67-26F4-BA1E-A9124F0E087F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D3F6395B-033A-64C7-E400-7E499BA6A584}"/>
                </a:ext>
              </a:extLst>
            </p:cNvPr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B034F6E4-D9AC-0211-11AF-94F3928FD999}"/>
                  </a:ext>
                </a:extLst>
              </p:cNvPr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0383B6E2-971A-1515-4ADC-EE1B1DC2A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90F416F0-621A-A585-72DD-D66A3F6033BD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767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7684482" cy="5057076"/>
            <a:chOff x="1062194" y="1404926"/>
            <a:chExt cx="7684482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5985730" cy="5057076"/>
              <a:chOff x="677092" y="1093181"/>
              <a:chExt cx="5985730" cy="5057076"/>
            </a:xfrm>
          </p:grpSpPr>
          <p:graphicFrame>
            <p:nvGraphicFramePr>
              <p:cNvPr id="7" name="Gráfico 6"/>
              <p:cNvGraphicFramePr/>
              <p:nvPr/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259739" y="5272556"/>
                <a:ext cx="2403083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Small and medium farmers</a:t>
                </a:r>
                <a:endParaRPr lang="es-MX" sz="2000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High farmers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625220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DEMAND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REQUIREMENTS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Business model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MARKET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770833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Business model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MONETIZATION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3C3A8BE-02C2-729F-DD42-29A436F68D70}"/>
              </a:ext>
            </a:extLst>
          </p:cNvPr>
          <p:cNvGrpSpPr/>
          <p:nvPr/>
        </p:nvGrpSpPr>
        <p:grpSpPr>
          <a:xfrm>
            <a:off x="4237726" y="1069225"/>
            <a:ext cx="3719338" cy="1122549"/>
            <a:chOff x="790142" y="3024444"/>
            <a:chExt cx="3719338" cy="1122549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EFB84FF-4329-AF29-B79A-81D8603602DB}"/>
                </a:ext>
              </a:extLst>
            </p:cNvPr>
            <p:cNvSpPr/>
            <p:nvPr/>
          </p:nvSpPr>
          <p:spPr>
            <a:xfrm>
              <a:off x="790142" y="3024444"/>
              <a:ext cx="3719338" cy="1122549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3CD5A35-49BB-CE70-539B-17EFA351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950" y="3070034"/>
              <a:ext cx="3565723" cy="103137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</p:grpSp>
      <p:pic>
        <p:nvPicPr>
          <p:cNvPr id="1032" name="Picture 8" descr="Ilustración de personaje masculino sonriente, tractor agrícola agricultor, agricultor de dibujos animados, niño, sombrero, vaquero png">
            <a:extLst>
              <a:ext uri="{FF2B5EF4-FFF2-40B4-BE49-F238E27FC236}">
                <a16:creationId xmlns:a16="http://schemas.microsoft.com/office/drawing/2014/main" id="{A0D6EE63-21AB-F55C-3FBF-7C24EE70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27" b="99756" l="10000" r="90000">
                        <a14:foregroundMark x1="46757" y1="6829" x2="46757" y2="6829"/>
                        <a14:foregroundMark x1="54865" y1="9024" x2="54865" y2="9024"/>
                        <a14:foregroundMark x1="52162" y1="6341" x2="52162" y2="6341"/>
                        <a14:foregroundMark x1="44865" y1="2927" x2="44865" y2="2927"/>
                        <a14:foregroundMark x1="50000" y1="35854" x2="50000" y2="35854"/>
                        <a14:foregroundMark x1="51081" y1="34634" x2="51081" y2="34634"/>
                        <a14:foregroundMark x1="45676" y1="34878" x2="45676" y2="34878"/>
                        <a14:foregroundMark x1="54324" y1="34634" x2="54324" y2="34634"/>
                        <a14:foregroundMark x1="58919" y1="91463" x2="58919" y2="91463"/>
                        <a14:foregroundMark x1="61351" y1="95366" x2="61351" y2="95366"/>
                        <a14:foregroundMark x1="61081" y1="91951" x2="61081" y2="91951"/>
                        <a14:foregroundMark x1="61081" y1="89268" x2="61081" y2="89268"/>
                        <a14:foregroundMark x1="45676" y1="96829" x2="45676" y2="96829"/>
                        <a14:foregroundMark x1="65405" y1="98780" x2="65405" y2="98780"/>
                        <a14:foregroundMark x1="40000" y1="99756" x2="40000" y2="99756"/>
                        <a14:foregroundMark x1="42703" y1="89268" x2="42703" y2="89268"/>
                        <a14:foregroundMark x1="42432" y1="88049" x2="42432" y2="8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2" y="2726633"/>
            <a:ext cx="2462904" cy="2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231BEDE-DC6C-E3B5-BD6E-69606DE1FCA9}"/>
              </a:ext>
            </a:extLst>
          </p:cNvPr>
          <p:cNvCxnSpPr>
            <a:cxnSpLocks/>
          </p:cNvCxnSpPr>
          <p:nvPr/>
        </p:nvCxnSpPr>
        <p:spPr>
          <a:xfrm flipH="1">
            <a:off x="6062602" y="2967829"/>
            <a:ext cx="667228" cy="255454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Dibujos Animados De Vendedor Vectores, Ilustraciones y Gráficos - 123RF">
            <a:extLst>
              <a:ext uri="{FF2B5EF4-FFF2-40B4-BE49-F238E27FC236}">
                <a16:creationId xmlns:a16="http://schemas.microsoft.com/office/drawing/2014/main" id="{C7A195F4-152B-C8B8-F5FC-8B40CEA9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000" b="86000" l="29556" r="70000">
                        <a14:foregroundMark x1="53333" y1="18667" x2="53333" y2="18667"/>
                        <a14:foregroundMark x1="55111" y1="14444" x2="55111" y2="14444"/>
                        <a14:foregroundMark x1="39556" y1="19333" x2="39556" y2="19333"/>
                        <a14:foregroundMark x1="40000" y1="16889" x2="40000" y2="16889"/>
                        <a14:foregroundMark x1="29556" y1="70000" x2="29556" y2="70000"/>
                        <a14:foregroundMark x1="68889" y1="33778" x2="68889" y2="33778"/>
                        <a14:foregroundMark x1="48444" y1="43333" x2="48444" y2="43333"/>
                        <a14:foregroundMark x1="47556" y1="41778" x2="47556" y2="41778"/>
                        <a14:foregroundMark x1="48667" y1="43333" x2="48667" y2="43333"/>
                        <a14:foregroundMark x1="53111" y1="41778" x2="53111" y2="41778"/>
                        <a14:foregroundMark x1="47111" y1="83778" x2="47111" y2="83778"/>
                        <a14:foregroundMark x1="59333" y1="86000" x2="59333" y2="86000"/>
                        <a14:foregroundMark x1="48889" y1="42444" x2="48889" y2="4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34" t="9314" r="24916" b="9314"/>
          <a:stretch/>
        </p:blipFill>
        <p:spPr bwMode="auto">
          <a:xfrm flipH="1">
            <a:off x="9918687" y="2655193"/>
            <a:ext cx="1746553" cy="294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C6BC314E-DAB5-85C3-CD3E-D71E9FB55E65}"/>
              </a:ext>
            </a:extLst>
          </p:cNvPr>
          <p:cNvSpPr txBox="1"/>
          <p:nvPr/>
        </p:nvSpPr>
        <p:spPr>
          <a:xfrm>
            <a:off x="2078320" y="2967830"/>
            <a:ext cx="43188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Automation equipment sales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Sensor sales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Annual subscription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Consulting and courses</a:t>
            </a:r>
          </a:p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77"/>
              </a:rPr>
              <a:t>← Investment return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31F55D6-872F-7C0E-AA70-E65606546385}"/>
              </a:ext>
            </a:extLst>
          </p:cNvPr>
          <p:cNvSpPr txBox="1"/>
          <p:nvPr/>
        </p:nvSpPr>
        <p:spPr>
          <a:xfrm>
            <a:off x="6886578" y="2967829"/>
            <a:ext cx="33321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Concessions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Government programs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Plans for producer communities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F16C2FB-8CF8-4F51-A4AC-BB3F4F686161}"/>
              </a:ext>
            </a:extLst>
          </p:cNvPr>
          <p:cNvSpPr txBox="1"/>
          <p:nvPr/>
        </p:nvSpPr>
        <p:spPr>
          <a:xfrm>
            <a:off x="2613980" y="5572747"/>
            <a:ext cx="820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421313" algn="l"/>
              </a:tabLst>
            </a:pP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B2C 	B2B </a:t>
            </a:r>
            <a:r>
              <a:rPr lang="es-MX" sz="2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&amp;</a:t>
            </a: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 B2G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17479821-981A-883F-7EF4-2B23F0FB0A97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27B4B129-DEE7-24F4-0A30-9EE786D9C438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4" name="Google Shape;125;p6">
              <a:extLst>
                <a:ext uri="{FF2B5EF4-FFF2-40B4-BE49-F238E27FC236}">
                  <a16:creationId xmlns:a16="http://schemas.microsoft.com/office/drawing/2014/main" id="{4A5EE36F-BFC2-FB59-AB82-46CB2BA68587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9C76E87-5795-D4A6-C1A5-220F21A36426}"/>
              </a:ext>
            </a:extLst>
          </p:cNvPr>
          <p:cNvGrpSpPr/>
          <p:nvPr/>
        </p:nvGrpSpPr>
        <p:grpSpPr>
          <a:xfrm>
            <a:off x="1523765" y="1186475"/>
            <a:ext cx="8889222" cy="5186168"/>
            <a:chOff x="1523765" y="1186475"/>
            <a:chExt cx="8889222" cy="5186168"/>
          </a:xfrm>
        </p:grpSpPr>
        <p:grpSp>
          <p:nvGrpSpPr>
            <p:cNvPr id="52" name="Grupo 51"/>
            <p:cNvGrpSpPr/>
            <p:nvPr/>
          </p:nvGrpSpPr>
          <p:grpSpPr>
            <a:xfrm>
              <a:off x="1523765" y="1186475"/>
              <a:ext cx="8889222" cy="5186168"/>
              <a:chOff x="2354608" y="444500"/>
              <a:chExt cx="11754784" cy="6858000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3"/>
              <a:srcRect b="10622"/>
              <a:stretch>
                <a:fillRect/>
              </a:stretch>
            </p:blipFill>
            <p:spPr>
              <a:xfrm>
                <a:off x="2354608" y="444500"/>
                <a:ext cx="11754784" cy="6858000"/>
              </a:xfrm>
              <a:prstGeom prst="rect">
                <a:avLst/>
              </a:prstGeom>
              <a:ln>
                <a:solidFill>
                  <a:srgbClr val="4A8522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96115" y="16454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1951" y="447403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7511" y="208411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6639" y="235111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3603" y="8483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3223" y="1115335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2843" y="1342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48" y="154625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5471" y="808708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9475" y="611754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949" y="355090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7947" y="52931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7275" y="4117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642" y="4036577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53614" y="470266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0616" y="505502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2340" y="5375998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11804" y="437154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71313" y="634603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15765" y="62728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5" name="Imagen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4541" y="646709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431767" y="17988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7" name="Imagen 46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08609" y="172216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64765" y="89490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955592" y="73898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72611" y="4058961"/>
                <a:ext cx="534004" cy="534004"/>
              </a:xfrm>
              <a:prstGeom prst="rect">
                <a:avLst/>
              </a:prstGeom>
            </p:spPr>
          </p:pic>
        </p:grp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565D859-99E0-B949-7C0F-1D12CB4056D1}"/>
                </a:ext>
              </a:extLst>
            </p:cNvPr>
            <p:cNvSpPr/>
            <p:nvPr/>
          </p:nvSpPr>
          <p:spPr>
            <a:xfrm>
              <a:off x="2669957" y="5356166"/>
              <a:ext cx="1237138" cy="69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5813602-4779-4CE2-F65F-D28436E3896E}"/>
                </a:ext>
              </a:extLst>
            </p:cNvPr>
            <p:cNvGrpSpPr/>
            <p:nvPr/>
          </p:nvGrpSpPr>
          <p:grpSpPr>
            <a:xfrm>
              <a:off x="1690438" y="5423162"/>
              <a:ext cx="1248997" cy="745441"/>
              <a:chOff x="1883181" y="4888863"/>
              <a:chExt cx="1891075" cy="1128653"/>
            </a:xfrm>
          </p:grpSpPr>
          <p:pic>
            <p:nvPicPr>
              <p:cNvPr id="1026" name="Picture 2" descr="Fideicomisos Instituidos en Relación con la Agricultura ...">
                <a:extLst>
                  <a:ext uri="{FF2B5EF4-FFF2-40B4-BE49-F238E27FC236}">
                    <a16:creationId xmlns:a16="http://schemas.microsoft.com/office/drawing/2014/main" id="{51FC468A-2AB1-C028-085F-E957721AF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31" t="35331" r="28473" b="37320"/>
              <a:stretch/>
            </p:blipFill>
            <p:spPr bwMode="auto">
              <a:xfrm>
                <a:off x="1883181" y="5410391"/>
                <a:ext cx="1891075" cy="60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6676488-6E59-F139-6432-9CF08E3B7893}"/>
                  </a:ext>
                </a:extLst>
              </p:cNvPr>
              <p:cNvSpPr txBox="1"/>
              <p:nvPr/>
            </p:nvSpPr>
            <p:spPr>
              <a:xfrm>
                <a:off x="1893543" y="4888863"/>
                <a:ext cx="1873120" cy="605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2000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supported by</a:t>
                </a:r>
              </a:p>
            </p:txBody>
          </p:sp>
        </p:grp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CCC6AEF-6B67-0928-FFAB-B80C9610524B}"/>
                </a:ext>
              </a:extLst>
            </p:cNvPr>
            <p:cNvSpPr/>
            <p:nvPr/>
          </p:nvSpPr>
          <p:spPr>
            <a:xfrm>
              <a:off x="7576934" y="3714910"/>
              <a:ext cx="1724229" cy="249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D8BDB626-D977-F482-8064-E5CA2EAC57D6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5EFEC851-CCF0-16DE-DE72-C38FD3D9B7AF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5" name="Google Shape;125;p6">
              <a:extLst>
                <a:ext uri="{FF2B5EF4-FFF2-40B4-BE49-F238E27FC236}">
                  <a16:creationId xmlns:a16="http://schemas.microsoft.com/office/drawing/2014/main" id="{DA369A06-831F-FC31-8EEF-B69425FFED0B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C2EBB594-6395-6980-2FC1-A0B0C5282888}"/>
              </a:ext>
            </a:extLst>
          </p:cNvPr>
          <p:cNvGrpSpPr/>
          <p:nvPr/>
        </p:nvGrpSpPr>
        <p:grpSpPr>
          <a:xfrm>
            <a:off x="616590" y="1370482"/>
            <a:ext cx="6370833" cy="5284062"/>
            <a:chOff x="616590" y="1370482"/>
            <a:chExt cx="6370833" cy="5284062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4731168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764571" y="1439018"/>
              <a:ext cx="1512184" cy="1543093"/>
              <a:chOff x="9971" y="1665"/>
              <a:chExt cx="2976" cy="3496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2976" cy="3496"/>
                <a:chOff x="754" y="4464"/>
                <a:chExt cx="1522" cy="3496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496"/>
                  <a:ext cx="1522" cy="146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FERTILIZER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534" y="2006"/>
                <a:ext cx="1752" cy="17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sym typeface="Quattrocento Sans"/>
                    </a:rPr>
                    <a:t>WATER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7" name="Google Shape;70;p2"/>
            <p:cNvSpPr txBox="1"/>
            <p:nvPr/>
          </p:nvSpPr>
          <p:spPr>
            <a:xfrm>
              <a:off x="2503270" y="4269776"/>
              <a:ext cx="3509623" cy="58473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Water saving</a:t>
              </a:r>
              <a:endParaRPr lang="es-MX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6C01BB99-429C-C245-90B8-E85A80505259}"/>
                </a:ext>
              </a:extLst>
            </p:cNvPr>
            <p:cNvGrpSpPr/>
            <p:nvPr/>
          </p:nvGrpSpPr>
          <p:grpSpPr>
            <a:xfrm>
              <a:off x="5407301" y="1432065"/>
              <a:ext cx="1512313" cy="1533824"/>
              <a:chOff x="5707113" y="1410485"/>
              <a:chExt cx="1512313" cy="1533824"/>
            </a:xfrm>
          </p:grpSpPr>
          <p:grpSp>
            <p:nvGrpSpPr>
              <p:cNvPr id="32" name="Google Shape;306;p14">
                <a:extLst>
                  <a:ext uri="{FF2B5EF4-FFF2-40B4-BE49-F238E27FC236}">
                    <a16:creationId xmlns:a16="http://schemas.microsoft.com/office/drawing/2014/main" id="{A3E6ACF7-F078-AB9E-1058-7F3992EB11E9}"/>
                  </a:ext>
                </a:extLst>
              </p:cNvPr>
              <p:cNvGrpSpPr/>
              <p:nvPr/>
            </p:nvGrpSpPr>
            <p:grpSpPr>
              <a:xfrm>
                <a:off x="5707113" y="1410485"/>
                <a:ext cx="1512313" cy="1533824"/>
                <a:chOff x="754" y="4464"/>
                <a:chExt cx="1522" cy="3475"/>
              </a:xfrm>
            </p:grpSpPr>
            <p:sp>
              <p:nvSpPr>
                <p:cNvPr id="34" name="Google Shape;307;p14">
                  <a:extLst>
                    <a:ext uri="{FF2B5EF4-FFF2-40B4-BE49-F238E27FC236}">
                      <a16:creationId xmlns:a16="http://schemas.microsoft.com/office/drawing/2014/main" id="{0DB9DD19-576F-868B-FB60-E0231C55CD0D}"/>
                    </a:ext>
                  </a:extLst>
                </p:cNvPr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" name="Google Shape;308;p14">
                  <a:extLst>
                    <a:ext uri="{FF2B5EF4-FFF2-40B4-BE49-F238E27FC236}">
                      <a16:creationId xmlns:a16="http://schemas.microsoft.com/office/drawing/2014/main" id="{5BD539FE-2696-5813-CA69-85A2E04C56EC}"/>
                    </a:ext>
                  </a:extLst>
                </p:cNvPr>
                <p:cNvSpPr txBox="1"/>
                <p:nvPr/>
              </p:nvSpPr>
              <p:spPr>
                <a:xfrm>
                  <a:off x="754" y="6496"/>
                  <a:ext cx="1522" cy="134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CLEAN </a:t>
                  </a:r>
                  <a:r>
                    <a:rPr lang="es-MX" sz="145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PRODUCTIONS</a:t>
                  </a:r>
                  <a:endParaRPr lang="es-MX" sz="145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6" name="Google Shape;112;p5">
                <a:extLst>
                  <a:ext uri="{FF2B5EF4-FFF2-40B4-BE49-F238E27FC236}">
                    <a16:creationId xmlns:a16="http://schemas.microsoft.com/office/drawing/2014/main" id="{A73333FF-F5A4-D6D2-01B9-168F2E30AB92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biLevel thresh="25000"/>
              </a:blip>
              <a:srcRect/>
              <a:stretch/>
            </p:blipFill>
            <p:spPr>
              <a:xfrm>
                <a:off x="6124818" y="1618246"/>
                <a:ext cx="672741" cy="67274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Google Shape;70;p2">
                  <a:extLst>
                    <a:ext uri="{FF2B5EF4-FFF2-40B4-BE49-F238E27FC236}">
                      <a16:creationId xmlns:a16="http://schemas.microsoft.com/office/drawing/2014/main" id="{940E9CF7-255E-915D-7A8E-F488E7CD1229}"/>
                    </a:ext>
                  </a:extLst>
                </p:cNvPr>
                <p:cNvSpPr txBox="1"/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s-MX" sz="96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Quattrocento Sans" panose="020B0502050000020003"/>
                          <a:sym typeface="Quattrocento Sans" panose="020B0502050000020003"/>
                        </a:rPr>
                        <m:t>≈</m:t>
                      </m:r>
                    </m:oMath>
                  </a14:m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9 Bm</a:t>
                  </a:r>
                  <a:r>
                    <a:rPr lang="es-MX" sz="8000" b="1" baseline="30000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3</a:t>
                  </a:r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/año</a:t>
                  </a:r>
                  <a:endParaRPr lang="es-MX" sz="24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</mc:Choice>
          <mc:Fallback>
            <p:sp>
              <p:nvSpPr>
                <p:cNvPr id="24" name="Google Shape;70;p2">
                  <a:extLst>
                    <a:ext uri="{FF2B5EF4-FFF2-40B4-BE49-F238E27FC236}">
                      <a16:creationId xmlns:a16="http://schemas.microsoft.com/office/drawing/2014/main" id="{940E9CF7-255E-915D-7A8E-F488E7CD1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Gráfico 27" descr="Users contorno">
              <a:extLst>
                <a:ext uri="{FF2B5EF4-FFF2-40B4-BE49-F238E27FC236}">
                  <a16:creationId xmlns:a16="http://schemas.microsoft.com/office/drawing/2014/main" id="{C27DA5E7-0EBA-32F8-7323-3D32D9BA8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6179" y="4705843"/>
              <a:ext cx="1809255" cy="1948701"/>
            </a:xfrm>
            <a:prstGeom prst="rect">
              <a:avLst/>
            </a:prstGeom>
          </p:spPr>
        </p:pic>
        <p:sp>
          <p:nvSpPr>
            <p:cNvPr id="29" name="Google Shape;70;p2">
              <a:extLst>
                <a:ext uri="{FF2B5EF4-FFF2-40B4-BE49-F238E27FC236}">
                  <a16:creationId xmlns:a16="http://schemas.microsoft.com/office/drawing/2014/main" id="{3F64C215-3944-7D9C-76E3-93C40A5C3796}"/>
                </a:ext>
              </a:extLst>
            </p:cNvPr>
            <p:cNvSpPr txBox="1"/>
            <p:nvPr/>
          </p:nvSpPr>
          <p:spPr>
            <a:xfrm>
              <a:off x="2374884" y="4926160"/>
              <a:ext cx="4612539" cy="15080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8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+ 6 months of water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129’000’000 people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2996" y="1272890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80FF9-A1E6-EED8-99CE-F31E074B61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576" y="37117"/>
            <a:ext cx="3902893" cy="11286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11162</TotalTime>
  <Words>1417</Words>
  <Application>Microsoft Macintosh PowerPoint</Application>
  <PresentationFormat>Panorámica</PresentationFormat>
  <Paragraphs>111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Arial</vt:lpstr>
      <vt:lpstr>Agency FB</vt:lpstr>
      <vt:lpstr>Calibri</vt:lpstr>
      <vt:lpstr>Cambria Math</vt:lpstr>
      <vt:lpstr>Quattrocento Sans</vt:lpstr>
      <vt:lpstr>Wingdings</vt:lpstr>
      <vt:lpstr>Segoe UI</vt:lpstr>
      <vt:lpstr>Mistral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208</cp:revision>
  <dcterms:created xsi:type="dcterms:W3CDTF">2019-10-25T01:32:00Z</dcterms:created>
  <dcterms:modified xsi:type="dcterms:W3CDTF">2024-05-10T17:04:25Z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